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22" r:id="rId5"/>
    <p:sldId id="549" r:id="rId6"/>
    <p:sldId id="1073" r:id="rId7"/>
    <p:sldId id="1074" r:id="rId8"/>
    <p:sldId id="1056" r:id="rId9"/>
    <p:sldId id="286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AA59E1-45A4-4B21-8E1D-8E02BAA91926}" v="73" dt="2026-04-07T18:29:17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36" autoAdjust="0"/>
  </p:normalViewPr>
  <p:slideViewPr>
    <p:cSldViewPr snapToGrid="0">
      <p:cViewPr varScale="1">
        <p:scale>
          <a:sx n="120" d="100"/>
          <a:sy n="120" d="100"/>
        </p:scale>
        <p:origin x="174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/>
              <a:t>11/21/2024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FE7127A-27B8-4A6D-8880-05EE151D8BB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94067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/>
              <a:t>11/21/2024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6A3F3DC-6F76-4FF2-8FE1-5920B66FC7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6286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3F3DC-6F76-4FF2-8FE1-5920B66FC7E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57BA92-EE49-0C7E-D921-49A20FFF68C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902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3F3DC-6F76-4FF2-8FE1-5920B66FC7E2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49537-5101-0995-39AC-5F40D83AE12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6910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864E9-1D65-8A60-1AD4-EA2861DDA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FC6ECEF-DA0E-74C4-07EF-553753EC8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B3D291-13B9-3F7F-A261-2CCDDD1277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ED29EA-EB93-7BC7-0139-CB2B5565C0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3F3DC-6F76-4FF2-8FE1-5920B66FC7E2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31894F-C6C6-A0BB-3337-6FF4C2BE8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994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2C73C-2056-78FF-FA2E-A4337BBA0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ED61D9-5B69-6579-8CBC-78C0E34268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91221D-3431-8713-6202-EA9403869F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7B036-84E3-CDB8-781F-9C77431AC7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3F3DC-6F76-4FF2-8FE1-5920B66FC7E2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E7896-65ED-1541-6DCB-289F856A170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97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3F3DC-6F76-4FF2-8FE1-5920B66FC7E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370F5-0C55-500B-66A3-21CF82C0489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11/21/2024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40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-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white letter on a black background  AI-generated content may be incorrect.">
            <a:extLst>
              <a:ext uri="{FF2B5EF4-FFF2-40B4-BE49-F238E27FC236}">
                <a16:creationId xmlns:a16="http://schemas.microsoft.com/office/drawing/2014/main" id="{5DE85888-A6E8-82CF-4FD1-D6B0729340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36EBC44-7227-32AC-7C1F-7642D3C1D5AC}"/>
              </a:ext>
            </a:extLst>
          </p:cNvPr>
          <p:cNvSpPr/>
          <p:nvPr/>
        </p:nvSpPr>
        <p:spPr>
          <a:xfrm>
            <a:off x="4065564" y="-1"/>
            <a:ext cx="8126436" cy="5331655"/>
          </a:xfrm>
          <a:prstGeom prst="rect">
            <a:avLst/>
          </a:prstGeom>
          <a:solidFill>
            <a:schemeClr val="tx1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0A3D0A-57AE-0405-3BB6-0A1CE5EA93D8}"/>
              </a:ext>
            </a:extLst>
          </p:cNvPr>
          <p:cNvCxnSpPr/>
          <p:nvPr/>
        </p:nvCxnSpPr>
        <p:spPr>
          <a:xfrm>
            <a:off x="4065564" y="0"/>
            <a:ext cx="0" cy="6858000"/>
          </a:xfrm>
          <a:prstGeom prst="line">
            <a:avLst/>
          </a:prstGeom>
          <a:noFill/>
          <a:ln w="952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324E25C-9B53-A1F0-8FE1-93E78A304D09}"/>
              </a:ext>
            </a:extLst>
          </p:cNvPr>
          <p:cNvCxnSpPr>
            <a:cxnSpLocks/>
          </p:cNvCxnSpPr>
          <p:nvPr/>
        </p:nvCxnSpPr>
        <p:spPr>
          <a:xfrm flipH="1">
            <a:off x="0" y="5331654"/>
            <a:ext cx="12192000" cy="0"/>
          </a:xfrm>
          <a:prstGeom prst="line">
            <a:avLst/>
          </a:prstGeom>
          <a:noFill/>
          <a:ln w="9525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1650" y="1286815"/>
            <a:ext cx="7467600" cy="3970985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6369" y="368165"/>
            <a:ext cx="3577156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895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16" userDrawn="1">
          <p15:clr>
            <a:srgbClr val="FBAE40"/>
          </p15:clr>
        </p15:guide>
        <p15:guide id="2" orient="horz" pos="3312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orient="horz" pos="3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8">
            <a:extLst>
              <a:ext uri="{FF2B5EF4-FFF2-40B4-BE49-F238E27FC236}">
                <a16:creationId xmlns:a16="http://schemas.microsoft.com/office/drawing/2014/main" id="{26FC1012-6E6F-B021-16D6-FE4821BAE8E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12192000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/>
              <a:t>Select picture placeholder, </a:t>
            </a:r>
            <a:br>
              <a:rPr lang="en-US" dirty="0"/>
            </a:br>
            <a:r>
              <a:rPr lang="en-US" dirty="0"/>
              <a:t>Insert &gt; Pictures</a:t>
            </a:r>
            <a:br>
              <a:rPr lang="en-US" dirty="0"/>
            </a:br>
            <a:r>
              <a:rPr lang="en-US" dirty="0"/>
              <a:t>Red grid lines are placed on the slide</a:t>
            </a:r>
          </a:p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770CE2-F778-9FF1-4A87-4646A3663CF4}"/>
              </a:ext>
            </a:extLst>
          </p:cNvPr>
          <p:cNvSpPr/>
          <p:nvPr userDrawn="1"/>
        </p:nvSpPr>
        <p:spPr>
          <a:xfrm>
            <a:off x="4068232" y="0"/>
            <a:ext cx="8123768" cy="4572345"/>
          </a:xfrm>
          <a:prstGeom prst="rect">
            <a:avLst/>
          </a:prstGeom>
          <a:solidFill>
            <a:srgbClr val="0D1D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667" y="825910"/>
            <a:ext cx="7465583" cy="3664257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4310063" y="368165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93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17" userDrawn="1">
          <p15:clr>
            <a:srgbClr val="FBAE40"/>
          </p15:clr>
        </p15:guide>
        <p15:guide id="2" orient="horz" pos="2832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pos="742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1409519-5D65-9106-D143-D66A4664A03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8FEF696-BF2E-7689-3975-054CE86F7E19}"/>
                </a:ext>
              </a:extLst>
            </p:cNvPr>
            <p:cNvCxnSpPr/>
            <p:nvPr/>
          </p:nvCxnSpPr>
          <p:spPr>
            <a:xfrm>
              <a:off x="2712108" y="0"/>
              <a:ext cx="0" cy="685800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9999168-B8EB-B706-40AA-3318E2FFCF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572345"/>
              <a:ext cx="12192000" cy="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1" y="825910"/>
            <a:ext cx="8839200" cy="3669890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2933700" y="368165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923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48" userDrawn="1">
          <p15:clr>
            <a:srgbClr val="FBAE40"/>
          </p15:clr>
        </p15:guide>
        <p15:guide id="2" orient="horz" pos="2832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orient="horz" pos="3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91409519-5D65-9106-D143-D66A4664A03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8FEF696-BF2E-7689-3975-054CE86F7E19}"/>
                </a:ext>
              </a:extLst>
            </p:cNvPr>
            <p:cNvCxnSpPr/>
            <p:nvPr/>
          </p:nvCxnSpPr>
          <p:spPr>
            <a:xfrm>
              <a:off x="6784848" y="0"/>
              <a:ext cx="0" cy="68580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miter lim="800000"/>
            </a:ln>
            <a:effectLst/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9999168-B8EB-B706-40AA-3318E2FFCF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572345"/>
              <a:ext cx="12192000" cy="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miter lim="800000"/>
            </a:ln>
            <a:effectLst/>
          </p:spPr>
        </p:cxn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738" y="825910"/>
            <a:ext cx="4862512" cy="3664257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918324" y="368165"/>
            <a:ext cx="2911475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9205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58" userDrawn="1">
          <p15:clr>
            <a:srgbClr val="FBAE40"/>
          </p15:clr>
        </p15:guide>
        <p15:guide id="2" orient="horz" pos="384" userDrawn="1">
          <p15:clr>
            <a:srgbClr val="FBAE40"/>
          </p15:clr>
        </p15:guide>
        <p15:guide id="3" orient="horz" pos="2832" userDrawn="1">
          <p15:clr>
            <a:srgbClr val="FBAE40"/>
          </p15:clr>
        </p15:guide>
        <p15:guide id="4" pos="7416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6997E99-196F-B9FA-BA72-83067586DA47}"/>
              </a:ext>
            </a:extLst>
          </p:cNvPr>
          <p:cNvCxnSpPr/>
          <p:nvPr/>
        </p:nvCxnSpPr>
        <p:spPr>
          <a:xfrm>
            <a:off x="4068232" y="0"/>
            <a:ext cx="0" cy="685800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26E316D-FB94-AAAB-37D4-32E7034AC278}"/>
              </a:ext>
            </a:extLst>
          </p:cNvPr>
          <p:cNvCxnSpPr>
            <a:cxnSpLocks/>
          </p:cNvCxnSpPr>
          <p:nvPr/>
        </p:nvCxnSpPr>
        <p:spPr>
          <a:xfrm flipH="1">
            <a:off x="0" y="4572345"/>
            <a:ext cx="1219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3239" y="825910"/>
            <a:ext cx="7459661" cy="3669890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4310063" y="368165"/>
            <a:ext cx="2822740" cy="241435"/>
          </a:xfrm>
          <a:solidFill>
            <a:schemeClr val="tx1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1112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717" userDrawn="1">
          <p15:clr>
            <a:srgbClr val="FBAE40"/>
          </p15:clr>
        </p15:guide>
        <p15:guide id="2" orient="horz" pos="2832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pos="7416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154" y="825910"/>
            <a:ext cx="8830745" cy="3664257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tx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2942155" y="364960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1409519-5D65-9106-D143-D66A4664A038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8FEF696-BF2E-7689-3975-054CE86F7E19}"/>
                </a:ext>
              </a:extLst>
            </p:cNvPr>
            <p:cNvCxnSpPr/>
            <p:nvPr/>
          </p:nvCxnSpPr>
          <p:spPr>
            <a:xfrm>
              <a:off x="2712108" y="0"/>
              <a:ext cx="0" cy="685800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9999168-B8EB-B706-40AA-3318E2FFCF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572345"/>
              <a:ext cx="12192000" cy="0"/>
            </a:xfrm>
            <a:prstGeom prst="line">
              <a:avLst/>
            </a:prstGeom>
            <a:noFill/>
            <a:ln w="9525" cap="flat" cmpd="sng" algn="ctr">
              <a:solidFill>
                <a:schemeClr val="tx2"/>
              </a:solidFill>
              <a:prstDash val="solid"/>
              <a:miter lim="800000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645289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416" userDrawn="1">
          <p15:clr>
            <a:srgbClr val="FBAE40"/>
          </p15:clr>
        </p15:guide>
        <p15:guide id="2" orient="horz" pos="384" userDrawn="1">
          <p15:clr>
            <a:srgbClr val="FBAE40"/>
          </p15:clr>
        </p15:guide>
        <p15:guide id="3" orient="horz" pos="2832" userDrawn="1">
          <p15:clr>
            <a:srgbClr val="FBAE40"/>
          </p15:clr>
        </p15:guide>
        <p15:guide id="4" pos="1848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-6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8">
            <a:extLst>
              <a:ext uri="{FF2B5EF4-FFF2-40B4-BE49-F238E27FC236}">
                <a16:creationId xmlns:a16="http://schemas.microsoft.com/office/drawing/2014/main" id="{218D8003-10ED-3AB7-F874-84715E4001C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12192000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White grid lines are placed on the slide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0C9329-5643-AC59-1066-0AE4F65A609D}"/>
              </a:ext>
            </a:extLst>
          </p:cNvPr>
          <p:cNvSpPr/>
          <p:nvPr userDrawn="1"/>
        </p:nvSpPr>
        <p:spPr>
          <a:xfrm>
            <a:off x="6783297" y="0"/>
            <a:ext cx="5408702" cy="5346061"/>
          </a:xfrm>
          <a:prstGeom prst="rect">
            <a:avLst/>
          </a:prstGeom>
          <a:solidFill>
            <a:srgbClr val="EB002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AAF5144-CC7F-0541-9E1B-33A1FC933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8324" y="825910"/>
            <a:ext cx="4860926" cy="4451944"/>
          </a:xfrm>
        </p:spPr>
        <p:txBody>
          <a:bodyPr anchor="b">
            <a:normAutofit/>
          </a:bodyPr>
          <a:lstStyle>
            <a:lvl1pPr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ED97359-7E9B-2248-DFC4-A3C5C635D135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916738" y="368165"/>
            <a:ext cx="2822740" cy="241435"/>
          </a:xfrm>
          <a:solidFill>
            <a:schemeClr val="tx1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4539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58" userDrawn="1">
          <p15:clr>
            <a:srgbClr val="FBAE40"/>
          </p15:clr>
        </p15:guide>
        <p15:guide id="2" orient="horz" pos="384" userDrawn="1">
          <p15:clr>
            <a:srgbClr val="FBAE40"/>
          </p15:clr>
        </p15:guide>
        <p15:guide id="3" orient="horz" pos="2832" userDrawn="1">
          <p15:clr>
            <a:srgbClr val="FBAE40"/>
          </p15:clr>
        </p15:guide>
        <p15:guide id="4" pos="7416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69939-B121-71D1-480F-0EA3208BFBD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C5343-9105-4EB3-0569-A5F87C1BB19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E763382-583B-2C49-3482-D59F86993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1600200"/>
            <a:ext cx="11363325" cy="4572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44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384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orient="horz" pos="1008" userDrawn="1">
          <p15:clr>
            <a:srgbClr val="FBAE40"/>
          </p15:clr>
        </p15:guide>
        <p15:guide id="5" orient="horz" pos="3888" userDrawn="1">
          <p15:clr>
            <a:srgbClr val="FBAE40"/>
          </p15:clr>
        </p15:guide>
        <p15:guide id="6" orient="horz" pos="192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-Col Conten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619BC2-F221-6F6B-3988-C6F18A629F3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DE6F86-F78C-3CFC-56A9-882EE865FCD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E763382-583B-2C49-3482-D59F86993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C9A673-C98E-A1D0-F38F-445E99B207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575" y="1600200"/>
            <a:ext cx="11363325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2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575" y="2133601"/>
            <a:ext cx="11363324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944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1008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orient="horz" pos="192" userDrawn="1">
          <p15:clr>
            <a:srgbClr val="FBAE40"/>
          </p15:clr>
        </p15:guide>
        <p15:guide id="5" orient="horz" pos="1344" userDrawn="1">
          <p15:clr>
            <a:srgbClr val="FBAE40"/>
          </p15:clr>
        </p15:guide>
        <p15:guide id="6" orient="horz" pos="3888" userDrawn="1">
          <p15:clr>
            <a:srgbClr val="FBAE40"/>
          </p15:clr>
        </p15:guide>
        <p15:guide id="7" pos="7416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341AF-295E-C685-78D6-5EB3501E007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6F2577-B095-ECC3-0643-046428CA345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84A0612A-E993-983F-9FE4-04A639043B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574" y="1600200"/>
            <a:ext cx="5534025" cy="457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1" y="1600200"/>
            <a:ext cx="5524500" cy="457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155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pos="3744" userDrawn="1">
          <p15:clr>
            <a:srgbClr val="FBAE40"/>
          </p15:clr>
        </p15:guide>
        <p15:guide id="4" pos="3936" userDrawn="1">
          <p15:clr>
            <a:srgbClr val="FBAE40"/>
          </p15:clr>
        </p15:guide>
        <p15:guide id="5" pos="7416" userDrawn="1">
          <p15:clr>
            <a:srgbClr val="FBAE40"/>
          </p15:clr>
        </p15:guide>
        <p15:guide id="6" orient="horz" pos="384" userDrawn="1">
          <p15:clr>
            <a:srgbClr val="FBAE40"/>
          </p15:clr>
        </p15:guide>
        <p15:guide id="7" orient="horz" pos="1008" userDrawn="1">
          <p15:clr>
            <a:srgbClr val="FBAE40"/>
          </p15:clr>
        </p15:guide>
        <p15:guide id="8" orient="horz" pos="388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 Conten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F4AE6FC-3374-D527-C2AF-114FC4A35C1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3150CE-61FD-788E-E283-2DF1CAF58D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D1B8EA79-1946-AA49-8326-30431EF7FC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7C59D72E-EF04-2480-CDBC-6D67FF914B2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9575" y="1600200"/>
            <a:ext cx="11363325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2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576" y="2133600"/>
            <a:ext cx="5534024" cy="404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1" y="2133600"/>
            <a:ext cx="5524500" cy="404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34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3888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pos="3744" userDrawn="1">
          <p15:clr>
            <a:srgbClr val="FBAE40"/>
          </p15:clr>
        </p15:guide>
        <p15:guide id="5" pos="3936" userDrawn="1">
          <p15:clr>
            <a:srgbClr val="FBAE40"/>
          </p15:clr>
        </p15:guide>
        <p15:guide id="6" orient="horz" pos="192" userDrawn="1">
          <p15:clr>
            <a:srgbClr val="FBAE40"/>
          </p15:clr>
        </p15:guide>
        <p15:guide id="7" orient="horz" pos="384" userDrawn="1">
          <p15:clr>
            <a:srgbClr val="FBAE40"/>
          </p15:clr>
        </p15:guide>
        <p15:guide id="8" orient="horz" pos="1008" userDrawn="1">
          <p15:clr>
            <a:srgbClr val="FBAE40"/>
          </p15:clr>
        </p15:guide>
        <p15:guide id="9" orient="horz" pos="134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-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00A3D0A-57AE-0405-3BB6-0A1CE5EA93D8}"/>
              </a:ext>
            </a:extLst>
          </p:cNvPr>
          <p:cNvCxnSpPr/>
          <p:nvPr/>
        </p:nvCxnSpPr>
        <p:spPr>
          <a:xfrm>
            <a:off x="4065564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olid"/>
            <a:miter lim="800000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324E25C-9B53-A1F0-8FE1-93E78A304D09}"/>
              </a:ext>
            </a:extLst>
          </p:cNvPr>
          <p:cNvCxnSpPr>
            <a:cxnSpLocks/>
          </p:cNvCxnSpPr>
          <p:nvPr/>
        </p:nvCxnSpPr>
        <p:spPr>
          <a:xfrm flipH="1">
            <a:off x="0" y="5331654"/>
            <a:ext cx="12192000" cy="0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olid"/>
            <a:miter lim="800000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5301" y="1286815"/>
            <a:ext cx="7467599" cy="3972567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6500" b="0" i="0" cap="all" baseline="0">
                <a:solidFill>
                  <a:schemeClr val="tx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06369" y="368165"/>
            <a:ext cx="3577156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 descr="A red and black logo  AI-generated content may be incorrect.">
            <a:extLst>
              <a:ext uri="{FF2B5EF4-FFF2-40B4-BE49-F238E27FC236}">
                <a16:creationId xmlns:a16="http://schemas.microsoft.com/office/drawing/2014/main" id="{C8552601-9BA3-6696-5A14-F5DE1F8D6E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39969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416" userDrawn="1">
          <p15:clr>
            <a:srgbClr val="FBAE40"/>
          </p15:clr>
        </p15:guide>
        <p15:guide id="2" orient="horz" pos="3312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pos="2716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91D0EF-C40B-1AE5-C65C-8EC57BC91A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1D57F-365D-0C59-EAE8-1352B11A42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7FF8655-6510-3E7E-3ADB-664E8F902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575" y="1600200"/>
            <a:ext cx="3581400" cy="457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1650" y="1600200"/>
            <a:ext cx="3571876" cy="457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1811B3E-5670-51C2-45CC-D72626466EF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97850" y="1600200"/>
            <a:ext cx="3575050" cy="4576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61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pos="2514" userDrawn="1">
          <p15:clr>
            <a:srgbClr val="FBAE40"/>
          </p15:clr>
        </p15:guide>
        <p15:guide id="5" pos="2716" userDrawn="1">
          <p15:clr>
            <a:srgbClr val="FBAE40"/>
          </p15:clr>
        </p15:guide>
        <p15:guide id="6" pos="4966" userDrawn="1">
          <p15:clr>
            <a:srgbClr val="FBAE40"/>
          </p15:clr>
        </p15:guide>
        <p15:guide id="7" pos="5164" userDrawn="1">
          <p15:clr>
            <a:srgbClr val="FBAE40"/>
          </p15:clr>
        </p15:guide>
        <p15:guide id="8" orient="horz" pos="384" userDrawn="1">
          <p15:clr>
            <a:srgbClr val="FBAE40"/>
          </p15:clr>
        </p15:guide>
        <p15:guide id="9" orient="horz" pos="1008" userDrawn="1">
          <p15:clr>
            <a:srgbClr val="FBAE40"/>
          </p15:clr>
        </p15:guide>
        <p15:guide id="10" orient="horz" pos="3888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-Col Conten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073769-C5E6-AA1A-7DAD-8C0F7D2B226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06496E2-D3C1-6778-3520-ECD5B014A82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43D053D3-9B45-BF3A-2B4D-60FA3E08D85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5018CB-5FDA-AFD0-DC53-1EB2F4362F1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9575" y="1600200"/>
            <a:ext cx="11363325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22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575" y="2133600"/>
            <a:ext cx="3581400" cy="404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11650" y="2133600"/>
            <a:ext cx="3571876" cy="404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1811B3E-5670-51C2-45CC-D72626466EF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197850" y="2133600"/>
            <a:ext cx="3575049" cy="4043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77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pos="2514" userDrawn="1">
          <p15:clr>
            <a:srgbClr val="FBAE40"/>
          </p15:clr>
        </p15:guide>
        <p15:guide id="4" pos="2716" userDrawn="1">
          <p15:clr>
            <a:srgbClr val="FBAE40"/>
          </p15:clr>
        </p15:guide>
        <p15:guide id="5" pos="4966" userDrawn="1">
          <p15:clr>
            <a:srgbClr val="FBAE40"/>
          </p15:clr>
        </p15:guide>
        <p15:guide id="6" pos="5164" userDrawn="1">
          <p15:clr>
            <a:srgbClr val="FBAE40"/>
          </p15:clr>
        </p15:guide>
        <p15:guide id="7" pos="7416" userDrawn="1">
          <p15:clr>
            <a:srgbClr val="FBAE40"/>
          </p15:clr>
        </p15:guide>
        <p15:guide id="8" orient="horz" pos="384" userDrawn="1">
          <p15:clr>
            <a:srgbClr val="FBAE40"/>
          </p15:clr>
        </p15:guide>
        <p15:guide id="9" orient="horz" pos="1008" userDrawn="1">
          <p15:clr>
            <a:srgbClr val="FBAE40"/>
          </p15:clr>
        </p15:guide>
        <p15:guide id="10" orient="horz" pos="1344" userDrawn="1">
          <p15:clr>
            <a:srgbClr val="FBAE40"/>
          </p15:clr>
        </p15:guide>
        <p15:guide id="11" orient="horz" pos="3888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-Col Pictur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059070-7EDF-DAF0-B8C3-A47E7F4F586A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E5A9C3-76B3-0EEC-1C43-E9E8D9FCF9A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382E9FF2-54C2-171F-8491-D5E2429CD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A74203E4-1DA9-AAB2-2306-AB25A33066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12750" y="4572000"/>
            <a:ext cx="2600326" cy="1050328"/>
          </a:xfrm>
          <a:solidFill>
            <a:schemeClr val="tx2"/>
          </a:solidFill>
        </p:spPr>
        <p:txBody>
          <a:bodyPr lIns="91440" tIns="91440" rIns="91440" bIns="91440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9BB1205-75C2-A202-F57C-4F50F367F6F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09576" y="1600200"/>
            <a:ext cx="2603500" cy="29718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657299E8-2B61-42AF-0D22-5804685FFE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30575" y="4572000"/>
            <a:ext cx="2613025" cy="1050328"/>
          </a:xfrm>
          <a:solidFill>
            <a:schemeClr val="tx2"/>
          </a:solidFill>
        </p:spPr>
        <p:txBody>
          <a:bodyPr lIns="91440" tIns="91440" rIns="91440" bIns="91440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22">
            <a:extLst>
              <a:ext uri="{FF2B5EF4-FFF2-40B4-BE49-F238E27FC236}">
                <a16:creationId xmlns:a16="http://schemas.microsoft.com/office/drawing/2014/main" id="{9ECB6235-5B7D-16DC-A10D-39E6A3A820E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30575" y="1600200"/>
            <a:ext cx="2613025" cy="29718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20">
            <a:extLst>
              <a:ext uri="{FF2B5EF4-FFF2-40B4-BE49-F238E27FC236}">
                <a16:creationId xmlns:a16="http://schemas.microsoft.com/office/drawing/2014/main" id="{B618B305-DE45-B3C3-11FF-27E2B4565B6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51575" y="4572000"/>
            <a:ext cx="2606675" cy="1050328"/>
          </a:xfrm>
          <a:solidFill>
            <a:schemeClr val="tx2"/>
          </a:solidFill>
        </p:spPr>
        <p:txBody>
          <a:bodyPr lIns="91440" tIns="91440" rIns="91440" bIns="91440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22">
            <a:extLst>
              <a:ext uri="{FF2B5EF4-FFF2-40B4-BE49-F238E27FC236}">
                <a16:creationId xmlns:a16="http://schemas.microsoft.com/office/drawing/2014/main" id="{4374E797-8CC6-6E36-F2C9-A3680430BA6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251574" y="1600200"/>
            <a:ext cx="2606675" cy="29718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20">
            <a:extLst>
              <a:ext uri="{FF2B5EF4-FFF2-40B4-BE49-F238E27FC236}">
                <a16:creationId xmlns:a16="http://schemas.microsoft.com/office/drawing/2014/main" id="{11EAF462-7225-3B5D-6D55-10A49AFA7DA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178924" y="4572000"/>
            <a:ext cx="2593976" cy="1050328"/>
          </a:xfrm>
          <a:solidFill>
            <a:schemeClr val="tx2"/>
          </a:solidFill>
        </p:spPr>
        <p:txBody>
          <a:bodyPr lIns="91440" tIns="91440" rIns="91440" bIns="914400">
            <a:no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2">
            <a:extLst>
              <a:ext uri="{FF2B5EF4-FFF2-40B4-BE49-F238E27FC236}">
                <a16:creationId xmlns:a16="http://schemas.microsoft.com/office/drawing/2014/main" id="{B02CC65A-F56E-D187-57B3-679711B210C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9178925" y="1600200"/>
            <a:ext cx="2593975" cy="29718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1B0C32-BA22-2BE5-CB5D-C0C3DBBDF08D}"/>
              </a:ext>
            </a:extLst>
          </p:cNvPr>
          <p:cNvSpPr txBox="1"/>
          <p:nvPr userDrawn="1"/>
        </p:nvSpPr>
        <p:spPr>
          <a:xfrm>
            <a:off x="14863482" y="2106706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/>
            <a:endParaRPr lang="en-US" sz="1600" dirty="0" err="1"/>
          </a:p>
        </p:txBody>
      </p:sp>
    </p:spTree>
    <p:extLst>
      <p:ext uri="{BB962C8B-B14F-4D97-AF65-F5344CB8AC3E}">
        <p14:creationId xmlns:p14="http://schemas.microsoft.com/office/powerpoint/2010/main" val="1632978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938" userDrawn="1">
          <p15:clr>
            <a:srgbClr val="FBAE40"/>
          </p15:clr>
        </p15:guide>
        <p15:guide id="2" orient="horz" pos="1008" userDrawn="1">
          <p15:clr>
            <a:srgbClr val="FBAE40"/>
          </p15:clr>
        </p15:guide>
        <p15:guide id="3" orient="horz" pos="2880" userDrawn="1">
          <p15:clr>
            <a:srgbClr val="FBAE40"/>
          </p15:clr>
        </p15:guide>
        <p15:guide id="4" orient="horz" pos="384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pos="258" userDrawn="1">
          <p15:clr>
            <a:srgbClr val="FBAE40"/>
          </p15:clr>
        </p15:guide>
        <p15:guide id="7" pos="1898" userDrawn="1">
          <p15:clr>
            <a:srgbClr val="FBAE40"/>
          </p15:clr>
        </p15:guide>
        <p15:guide id="8" pos="2098" userDrawn="1">
          <p15:clr>
            <a:srgbClr val="FBAE40"/>
          </p15:clr>
        </p15:guide>
        <p15:guide id="9" pos="3744" userDrawn="1">
          <p15:clr>
            <a:srgbClr val="FBAE40"/>
          </p15:clr>
        </p15:guide>
        <p15:guide id="10" pos="5580" userDrawn="1">
          <p15:clr>
            <a:srgbClr val="FBAE40"/>
          </p15:clr>
        </p15:guide>
        <p15:guide id="11" pos="5782" userDrawn="1">
          <p15:clr>
            <a:srgbClr val="FBAE40"/>
          </p15:clr>
        </p15:guide>
        <p15:guide id="12" pos="7416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581A9-9B9D-88FF-2259-A278DAD1CB7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Picture Placeholder 22">
            <a:extLst>
              <a:ext uri="{FF2B5EF4-FFF2-40B4-BE49-F238E27FC236}">
                <a16:creationId xmlns:a16="http://schemas.microsoft.com/office/drawing/2014/main" id="{78034AE0-628B-C9F9-F947-3F038E2E34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49988" y="0"/>
            <a:ext cx="5942012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8CF320-1430-259E-9B27-D016A401567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0B81E91-A108-AB78-C181-C6E9E7F9D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5" y="304800"/>
            <a:ext cx="5534025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55340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9575" y="1600201"/>
            <a:ext cx="5534025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825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744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orient="horz" pos="1008" userDrawn="1">
          <p15:clr>
            <a:srgbClr val="FBAE40"/>
          </p15:clr>
        </p15:guide>
        <p15:guide id="5" orient="horz" pos="3888" userDrawn="1">
          <p15:clr>
            <a:srgbClr val="FBAE40"/>
          </p15:clr>
        </p15:guide>
        <p15:guide id="6" pos="3938" userDrawn="1">
          <p15:clr>
            <a:srgbClr val="FBAE40"/>
          </p15:clr>
        </p15:guide>
        <p15:guide id="7" pos="258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D1E3F-39A7-EA88-C228-A7B9E8B2771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Picture Placeholder 22">
            <a:extLst>
              <a:ext uri="{FF2B5EF4-FFF2-40B4-BE49-F238E27FC236}">
                <a16:creationId xmlns:a16="http://schemas.microsoft.com/office/drawing/2014/main" id="{78034AE0-628B-C9F9-F947-3F038E2E34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196263" y="0"/>
            <a:ext cx="3995736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3845F-8D76-8585-7F46-BC864F5D310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2861CEB5-65A9-357A-21ED-1963C3324F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2750" y="304800"/>
            <a:ext cx="5530850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609600"/>
            <a:ext cx="74676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2751" y="1600201"/>
            <a:ext cx="746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248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160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orient="horz" pos="1008" userDrawn="1">
          <p15:clr>
            <a:srgbClr val="FBAE40"/>
          </p15:clr>
        </p15:guide>
        <p15:guide id="5" orient="horz" pos="3888" userDrawn="1">
          <p15:clr>
            <a:srgbClr val="FBAE40"/>
          </p15:clr>
        </p15:guide>
        <p15:guide id="6" pos="4964" userDrawn="1">
          <p15:clr>
            <a:srgbClr val="FBAE40"/>
          </p15:clr>
        </p15:guide>
        <p15:guide id="7" pos="26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2">
            <a:extLst>
              <a:ext uri="{FF2B5EF4-FFF2-40B4-BE49-F238E27FC236}">
                <a16:creationId xmlns:a16="http://schemas.microsoft.com/office/drawing/2014/main" id="{78034AE0-628B-C9F9-F947-3F038E2E346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" y="0"/>
            <a:ext cx="6095999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BA1AA8-BD25-D0AE-86E9-2C73E7CD69F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0B11D-6AF0-CBC5-B605-A0A0CF73C99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0325" y="2133601"/>
            <a:ext cx="5362575" cy="4038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787C1CE-DCE9-5D9C-E841-E4CFAC542102}"/>
              </a:ext>
            </a:extLst>
          </p:cNvPr>
          <p:cNvSpPr>
            <a:spLocks noGrp="1"/>
          </p:cNvSpPr>
          <p:nvPr>
            <p:ph type="subTitle" idx="10"/>
          </p:nvPr>
        </p:nvSpPr>
        <p:spPr>
          <a:xfrm>
            <a:off x="6410325" y="1600200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1666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1008" userDrawn="1">
          <p15:clr>
            <a:srgbClr val="FBAE40"/>
          </p15:clr>
        </p15:guide>
        <p15:guide id="3" pos="4038" userDrawn="1">
          <p15:clr>
            <a:srgbClr val="FBAE40"/>
          </p15:clr>
        </p15:guide>
        <p15:guide id="4" pos="7416" userDrawn="1">
          <p15:clr>
            <a:srgbClr val="FBAE40"/>
          </p15:clr>
        </p15:guide>
        <p15:guide id="5" orient="horz" pos="1344" userDrawn="1">
          <p15:clr>
            <a:srgbClr val="FBAE40"/>
          </p15:clr>
        </p15:guide>
        <p15:guide id="6" orient="horz" pos="3888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ature-4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2">
            <a:extLst>
              <a:ext uri="{FF2B5EF4-FFF2-40B4-BE49-F238E27FC236}">
                <a16:creationId xmlns:a16="http://schemas.microsoft.com/office/drawing/2014/main" id="{19FD6F67-D38C-92B0-5E33-E82D23FAD9C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noFill/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r>
              <a:rPr lang="en-US" dirty="0"/>
              <a:t>Select picture placeholder, Insert &gt; Pictures</a:t>
            </a:r>
            <a:br>
              <a:rPr lang="en-US" dirty="0"/>
            </a:br>
            <a:r>
              <a:rPr lang="en-US" dirty="0"/>
              <a:t>Picture is optional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3064933"/>
            <a:ext cx="11367770" cy="3602567"/>
          </a:xfrm>
        </p:spPr>
        <p:txBody>
          <a:bodyPr anchor="b">
            <a:noAutofit/>
          </a:bodyPr>
          <a:lstStyle>
            <a:lvl1pPr>
              <a:lnSpc>
                <a:spcPct val="70000"/>
              </a:lnSpc>
              <a:defRPr sz="100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0919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416" userDrawn="1">
          <p15:clr>
            <a:srgbClr val="FBAE40"/>
          </p15:clr>
        </p15:guide>
        <p15:guide id="2" orient="horz" pos="4200" userDrawn="1">
          <p15:clr>
            <a:srgbClr val="FBAE40"/>
          </p15:clr>
        </p15:guide>
        <p15:guide id="3" pos="258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s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91D0EF-C40B-1AE5-C65C-8EC57BC91A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1D57F-365D-0C59-EAE8-1352B11A42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7FF8655-6510-3E7E-3ADB-664E8F902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9576" y="304800"/>
            <a:ext cx="5534024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E774C48-169D-3550-A04F-6526D4F94E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2750" y="1600200"/>
            <a:ext cx="3578225" cy="3619500"/>
          </a:xfrm>
          <a:ln w="9525">
            <a:solidFill>
              <a:schemeClr val="tx2"/>
            </a:solidFill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DDA3E85-A728-0C69-ED1E-C7507168B3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0063" y="1600200"/>
            <a:ext cx="3578225" cy="3619500"/>
          </a:xfrm>
          <a:ln w="9525">
            <a:solidFill>
              <a:schemeClr val="tx2"/>
            </a:solidFill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160E8C-33CE-6FA2-F660-8869922CE1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01026" y="1600200"/>
            <a:ext cx="3571874" cy="3619500"/>
          </a:xfrm>
          <a:ln w="9525">
            <a:solidFill>
              <a:schemeClr val="tx2"/>
            </a:solidFill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4" name="Subtitle">
            <a:extLst>
              <a:ext uri="{FF2B5EF4-FFF2-40B4-BE49-F238E27FC236}">
                <a16:creationId xmlns:a16="http://schemas.microsoft.com/office/drawing/2014/main" id="{FBA5B2C5-EC7B-FED6-326C-4836B3A8847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376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5" name="Subtitle">
            <a:extLst>
              <a:ext uri="{FF2B5EF4-FFF2-40B4-BE49-F238E27FC236}">
                <a16:creationId xmlns:a16="http://schemas.microsoft.com/office/drawing/2014/main" id="{D52D410E-800D-54CB-03FD-287984CB856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0990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26" name="Subtitle">
            <a:extLst>
              <a:ext uri="{FF2B5EF4-FFF2-40B4-BE49-F238E27FC236}">
                <a16:creationId xmlns:a16="http://schemas.microsoft.com/office/drawing/2014/main" id="{385DFDB6-8B8C-2C85-6F80-35B3FC519C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9610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</p:spTree>
    <p:extLst>
      <p:ext uri="{BB962C8B-B14F-4D97-AF65-F5344CB8AC3E}">
        <p14:creationId xmlns:p14="http://schemas.microsoft.com/office/powerpoint/2010/main" val="40860772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pos="2514" userDrawn="1">
          <p15:clr>
            <a:srgbClr val="FBAE40"/>
          </p15:clr>
        </p15:guide>
        <p15:guide id="5" pos="2716" userDrawn="1">
          <p15:clr>
            <a:srgbClr val="FBAE40"/>
          </p15:clr>
        </p15:guide>
        <p15:guide id="6" pos="4966" userDrawn="1">
          <p15:clr>
            <a:srgbClr val="FBAE40"/>
          </p15:clr>
        </p15:guide>
        <p15:guide id="7" pos="5164" userDrawn="1">
          <p15:clr>
            <a:srgbClr val="FBAE40"/>
          </p15:clr>
        </p15:guide>
        <p15:guide id="8" orient="horz" pos="384" userDrawn="1">
          <p15:clr>
            <a:srgbClr val="FBAE40"/>
          </p15:clr>
        </p15:guide>
        <p15:guide id="9" orient="horz" pos="1008" userDrawn="1">
          <p15:clr>
            <a:srgbClr val="FBAE40"/>
          </p15:clr>
        </p15:guide>
        <p15:guide id="10" orient="horz" pos="3888" userDrawn="1">
          <p15:clr>
            <a:srgbClr val="FBAE40"/>
          </p15:clr>
        </p15:guide>
        <p15:guide id="11" orient="horz" pos="1176" userDrawn="1">
          <p15:clr>
            <a:srgbClr val="FBAE40"/>
          </p15:clr>
        </p15:guide>
        <p15:guide id="12" orient="horz" pos="3288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s-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8">
            <a:extLst>
              <a:ext uri="{FF2B5EF4-FFF2-40B4-BE49-F238E27FC236}">
                <a16:creationId xmlns:a16="http://schemas.microsoft.com/office/drawing/2014/main" id="{59533F50-F437-0F69-194A-891EB413AB4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/>
              <a:t>Select picture placeholder, Insert &gt; Pictures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91D0EF-C40B-1AE5-C65C-8EC57BC91A9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1D57F-365D-0C59-EAE8-1352B11A42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7FF8655-6510-3E7E-3ADB-664E8F902C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480" y="304800"/>
            <a:ext cx="5532120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6E774C48-169D-3550-A04F-6526D4F94E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2750" y="1600200"/>
            <a:ext cx="3578225" cy="3619500"/>
          </a:xfrm>
          <a:solidFill>
            <a:schemeClr val="bg1"/>
          </a:solidFill>
          <a:ln w="9525">
            <a:noFill/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DDA3E85-A728-0C69-ED1E-C7507168B35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0063" y="1600200"/>
            <a:ext cx="3578225" cy="3619500"/>
          </a:xfrm>
          <a:solidFill>
            <a:schemeClr val="bg1"/>
          </a:solidFill>
          <a:ln w="9525">
            <a:noFill/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160E8C-33CE-6FA2-F660-8869922CE1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201025" y="1600200"/>
            <a:ext cx="3578225" cy="3619500"/>
          </a:xfrm>
          <a:solidFill>
            <a:schemeClr val="bg1"/>
          </a:solidFill>
          <a:ln w="9525">
            <a:noFill/>
          </a:ln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4000" b="0" i="0"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/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Subtitle">
            <a:extLst>
              <a:ext uri="{FF2B5EF4-FFF2-40B4-BE49-F238E27FC236}">
                <a16:creationId xmlns:a16="http://schemas.microsoft.com/office/drawing/2014/main" id="{8821B263-5855-BC5A-C161-3B0B9C350A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376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5" name="Subtitle">
            <a:extLst>
              <a:ext uri="{FF2B5EF4-FFF2-40B4-BE49-F238E27FC236}">
                <a16:creationId xmlns:a16="http://schemas.microsoft.com/office/drawing/2014/main" id="{CE76B39D-0B42-5C79-6338-ADD01D91213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0990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  <p:sp>
        <p:nvSpPr>
          <p:cNvPr id="14" name="Subtitle">
            <a:extLst>
              <a:ext uri="{FF2B5EF4-FFF2-40B4-BE49-F238E27FC236}">
                <a16:creationId xmlns:a16="http://schemas.microsoft.com/office/drawing/2014/main" id="{67B52B28-1042-A8D6-41DD-2B039B83F1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96104" y="1857717"/>
            <a:ext cx="1828800" cy="237744"/>
          </a:xfrm>
          <a:solidFill>
            <a:schemeClr val="tx2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</p:spTree>
    <p:extLst>
      <p:ext uri="{BB962C8B-B14F-4D97-AF65-F5344CB8AC3E}">
        <p14:creationId xmlns:p14="http://schemas.microsoft.com/office/powerpoint/2010/main" val="419397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0" userDrawn="1">
          <p15:clr>
            <a:srgbClr val="FBAE40"/>
          </p15:clr>
        </p15:guide>
        <p15:guide id="2" orient="horz" pos="192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pos="2514" userDrawn="1">
          <p15:clr>
            <a:srgbClr val="FBAE40"/>
          </p15:clr>
        </p15:guide>
        <p15:guide id="5" pos="2716" userDrawn="1">
          <p15:clr>
            <a:srgbClr val="FBAE40"/>
          </p15:clr>
        </p15:guide>
        <p15:guide id="6" pos="4966" userDrawn="1">
          <p15:clr>
            <a:srgbClr val="FBAE40"/>
          </p15:clr>
        </p15:guide>
        <p15:guide id="7" pos="5164" userDrawn="1">
          <p15:clr>
            <a:srgbClr val="FBAE40"/>
          </p15:clr>
        </p15:guide>
        <p15:guide id="8" orient="horz" pos="384" userDrawn="1">
          <p15:clr>
            <a:srgbClr val="FBAE40"/>
          </p15:clr>
        </p15:guide>
        <p15:guide id="9" orient="horz" pos="1008" userDrawn="1">
          <p15:clr>
            <a:srgbClr val="FBAE40"/>
          </p15:clr>
        </p15:guide>
        <p15:guide id="10" orient="horz" pos="3888" userDrawn="1">
          <p15:clr>
            <a:srgbClr val="FBAE40"/>
          </p15:clr>
        </p15:guide>
        <p15:guide id="11" orient="horz" pos="3288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s-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8">
            <a:extLst>
              <a:ext uri="{FF2B5EF4-FFF2-40B4-BE49-F238E27FC236}">
                <a16:creationId xmlns:a16="http://schemas.microsoft.com/office/drawing/2014/main" id="{2EEC76AE-682D-F974-97A0-5335AF56F48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" y="0"/>
            <a:ext cx="12192000" cy="6858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12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/>
              <a:t>Click icon to add picture; white grid lines are placed on the slide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D2861-2CC0-C00D-B268-254001356FA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110C74-6CBE-0215-CB76-B825D70F37FE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D040A4C-8E14-DA27-4982-AED6CABED6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480" y="304800"/>
            <a:ext cx="5532120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468FD0D6-CC86-B242-BE2A-0CC1FF00CDB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781801" y="1600201"/>
            <a:ext cx="4014788" cy="4571999"/>
          </a:xfrm>
          <a:solidFill>
            <a:schemeClr val="tx2"/>
          </a:solidFill>
        </p:spPr>
        <p:txBody>
          <a:bodyPr lIns="182880" tIns="1188720" rIns="182880"/>
          <a:lstStyle>
            <a:lvl1pPr marL="0" indent="0">
              <a:lnSpc>
                <a:spcPct val="70000"/>
              </a:lnSpc>
              <a:spcBef>
                <a:spcPts val="0"/>
              </a:spcBef>
              <a:buNone/>
              <a:defRPr sz="15000" b="0" i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  <a:lvl2pPr marL="4763" indent="0">
              <a:spcBef>
                <a:spcPts val="0"/>
              </a:spcBef>
              <a:buNone/>
              <a:tabLst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 dirty="0"/>
              <a:t>##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5" name="Subtitle">
            <a:extLst>
              <a:ext uri="{FF2B5EF4-FFF2-40B4-BE49-F238E27FC236}">
                <a16:creationId xmlns:a16="http://schemas.microsoft.com/office/drawing/2014/main" id="{184C6FA2-854C-7F6A-715B-CCC1043975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27863" y="1866900"/>
            <a:ext cx="1828800" cy="239774"/>
          </a:xfrm>
          <a:solidFill>
            <a:schemeClr val="tx1"/>
          </a:solidFill>
        </p:spPr>
        <p:txBody>
          <a:bodyPr lIns="54864" rIns="54864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 dirty="0"/>
              <a:t>Add Subtitle</a:t>
            </a:r>
          </a:p>
        </p:txBody>
      </p:sp>
    </p:spTree>
    <p:extLst>
      <p:ext uri="{BB962C8B-B14F-4D97-AF65-F5344CB8AC3E}">
        <p14:creationId xmlns:p14="http://schemas.microsoft.com/office/powerpoint/2010/main" val="1366438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272" userDrawn="1">
          <p15:clr>
            <a:srgbClr val="FBAE40"/>
          </p15:clr>
        </p15:guide>
        <p15:guide id="2" orient="horz" pos="1008" userDrawn="1">
          <p15:clr>
            <a:srgbClr val="FBAE40"/>
          </p15:clr>
        </p15:guide>
        <p15:guide id="3" orient="horz" pos="384" userDrawn="1">
          <p15:clr>
            <a:srgbClr val="FBAE40"/>
          </p15:clr>
        </p15:guide>
        <p15:guide id="4" orient="horz" pos="192" userDrawn="1">
          <p15:clr>
            <a:srgbClr val="FBAE40"/>
          </p15:clr>
        </p15:guide>
        <p15:guide id="5" orient="horz" pos="1176" userDrawn="1">
          <p15:clr>
            <a:srgbClr val="FBAE40"/>
          </p15:clr>
        </p15:guide>
        <p15:guide id="6" pos="264" userDrawn="1">
          <p15:clr>
            <a:srgbClr val="FBAE40"/>
          </p15:clr>
        </p15:guide>
        <p15:guide id="7" pos="68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AD070EB-5DF0-07DD-873C-60AC47ABA2B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dirty="0"/>
              <a:t>Select picture placeholder, </a:t>
            </a:r>
            <a:br>
              <a:rPr lang="en-US" dirty="0"/>
            </a:br>
            <a:r>
              <a:rPr lang="en-US" dirty="0"/>
              <a:t>Insert &gt; Pictures</a:t>
            </a:r>
            <a:br>
              <a:rPr lang="en-US" dirty="0"/>
            </a:br>
            <a:r>
              <a:rPr lang="en-US" dirty="0"/>
              <a:t>White grid lines are placed on the slide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C57A1A1-D3F2-A525-5A6F-0855D8A773E8}"/>
              </a:ext>
            </a:extLst>
          </p:cNvPr>
          <p:cNvSpPr/>
          <p:nvPr userDrawn="1"/>
        </p:nvSpPr>
        <p:spPr>
          <a:xfrm>
            <a:off x="4060361" y="0"/>
            <a:ext cx="8131639" cy="5331655"/>
          </a:xfrm>
          <a:prstGeom prst="rect">
            <a:avLst/>
          </a:prstGeom>
          <a:solidFill>
            <a:schemeClr val="tx2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0062" y="1286815"/>
            <a:ext cx="7469188" cy="3972567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65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1650" y="368165"/>
            <a:ext cx="3577156" cy="241435"/>
          </a:xfrm>
          <a:solidFill>
            <a:schemeClr val="tx1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4785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12" userDrawn="1">
          <p15:clr>
            <a:srgbClr val="FBAE40"/>
          </p15:clr>
        </p15:guide>
        <p15:guide id="2" pos="7416" userDrawn="1">
          <p15:clr>
            <a:srgbClr val="FBAE40"/>
          </p15:clr>
        </p15:guide>
        <p15:guide id="3" pos="2716" userDrawn="1">
          <p15:clr>
            <a:srgbClr val="FBAE40"/>
          </p15:clr>
        </p15:guide>
        <p15:guide id="4" orient="horz" pos="3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B69939-B121-71D1-480F-0EA3208BFBD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8C5343-9105-4EB3-0569-A5F87C1BB19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E763382-583B-2C49-3482-D59F86993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480" y="304800"/>
            <a:ext cx="5532120" cy="30480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tx2"/>
                </a:solidFill>
                <a:latin typeface="Aptos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609600"/>
            <a:ext cx="113665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70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4" userDrawn="1">
          <p15:clr>
            <a:srgbClr val="FBAE40"/>
          </p15:clr>
        </p15:guide>
        <p15:guide id="2" orient="horz" pos="384" userDrawn="1">
          <p15:clr>
            <a:srgbClr val="FBAE40"/>
          </p15:clr>
        </p15:guide>
        <p15:guide id="3" pos="7416" userDrawn="1">
          <p15:clr>
            <a:srgbClr val="FBAE40"/>
          </p15:clr>
        </p15:guide>
        <p15:guide id="4" orient="horz" pos="1008" userDrawn="1">
          <p15:clr>
            <a:srgbClr val="FBAE40"/>
          </p15:clr>
        </p15:guide>
        <p15:guide id="5" orient="horz" pos="3888" userDrawn="1">
          <p15:clr>
            <a:srgbClr val="FBAE40"/>
          </p15:clr>
        </p15:guide>
        <p15:guide id="6" orient="horz" pos="19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0464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4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68069283-5C41-60AF-3958-4AE14A79F6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25440" y="0"/>
            <a:ext cx="6766560" cy="4572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Red grid lines are placed on the slide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1863D8-5C27-6906-DD25-B57E98699DB6}"/>
              </a:ext>
            </a:extLst>
          </p:cNvPr>
          <p:cNvSpPr/>
          <p:nvPr/>
        </p:nvSpPr>
        <p:spPr>
          <a:xfrm>
            <a:off x="0" y="3801921"/>
            <a:ext cx="5422392" cy="3056079"/>
          </a:xfrm>
          <a:prstGeom prst="rect">
            <a:avLst/>
          </a:prstGeom>
          <a:solidFill>
            <a:srgbClr val="EB002C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652" y="4345764"/>
            <a:ext cx="4762698" cy="2379493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44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" y="4054340"/>
            <a:ext cx="2822740" cy="241435"/>
          </a:xfrm>
          <a:solidFill>
            <a:schemeClr val="tx1"/>
          </a:solidFill>
        </p:spPr>
        <p:txBody>
          <a:bodyPr wrap="none"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6" descr="A red and white logo  AI-generated content may be incorrect.">
            <a:extLst>
              <a:ext uri="{FF2B5EF4-FFF2-40B4-BE49-F238E27FC236}">
                <a16:creationId xmlns:a16="http://schemas.microsoft.com/office/drawing/2014/main" id="{CEF288AD-585C-9991-B7ED-7726B3337E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985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08" userDrawn="1">
          <p15:clr>
            <a:srgbClr val="FBAE40"/>
          </p15:clr>
        </p15:guide>
        <p15:guide id="2" orient="horz" pos="2706" userDrawn="1">
          <p15:clr>
            <a:srgbClr val="FBAE40"/>
          </p15:clr>
        </p15:guide>
        <p15:guide id="3" pos="120" userDrawn="1">
          <p15:clr>
            <a:srgbClr val="FBAE40"/>
          </p15:clr>
        </p15:guide>
        <p15:guide id="4" orient="horz" pos="4238" userDrawn="1">
          <p15:clr>
            <a:srgbClr val="FBAE40"/>
          </p15:clr>
        </p15:guide>
        <p15:guide id="5" pos="312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5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68069283-5C41-60AF-3958-4AE14A79F6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424148" y="0"/>
            <a:ext cx="6767852" cy="4572000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White grid lines are placed on the slide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1863D8-5C27-6906-DD25-B57E98699DB6}"/>
              </a:ext>
            </a:extLst>
          </p:cNvPr>
          <p:cNvSpPr/>
          <p:nvPr/>
        </p:nvSpPr>
        <p:spPr>
          <a:xfrm>
            <a:off x="-1" y="3801921"/>
            <a:ext cx="5420879" cy="3056079"/>
          </a:xfrm>
          <a:prstGeom prst="rect">
            <a:avLst/>
          </a:prstGeom>
          <a:solidFill>
            <a:schemeClr val="tx1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" y="4345764"/>
            <a:ext cx="4767264" cy="2382061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44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748" y="4052183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 descr="A white letter on a black background  AI-generated content may be incorrect.">
            <a:extLst>
              <a:ext uri="{FF2B5EF4-FFF2-40B4-BE49-F238E27FC236}">
                <a16:creationId xmlns:a16="http://schemas.microsoft.com/office/drawing/2014/main" id="{C70DBBCD-0111-B44C-905B-AFD6E2C521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180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0" userDrawn="1">
          <p15:clr>
            <a:srgbClr val="FBAE40"/>
          </p15:clr>
        </p15:guide>
        <p15:guide id="2" orient="horz" pos="2706" userDrawn="1">
          <p15:clr>
            <a:srgbClr val="FBAE40"/>
          </p15:clr>
        </p15:guide>
        <p15:guide id="3" orient="horz" pos="4238" userDrawn="1">
          <p15:clr>
            <a:srgbClr val="FBAE40"/>
          </p15:clr>
        </p15:guide>
        <p15:guide id="4" pos="3408" userDrawn="1">
          <p15:clr>
            <a:srgbClr val="FBAE40"/>
          </p15:clr>
        </p15:guide>
        <p15:guide id="5" pos="312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6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42EED1A-C582-785B-13BF-622F6388ADE3}"/>
              </a:ext>
            </a:extLst>
          </p:cNvPr>
          <p:cNvSpPr/>
          <p:nvPr/>
        </p:nvSpPr>
        <p:spPr>
          <a:xfrm>
            <a:off x="2715316" y="2286001"/>
            <a:ext cx="5427459" cy="381983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68069283-5C41-60AF-3958-4AE14A79F6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139771" y="0"/>
            <a:ext cx="4055405" cy="610518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White grid lines are placed on the slide</a:t>
            </a:r>
          </a:p>
        </p:txBody>
      </p:sp>
      <p:sp>
        <p:nvSpPr>
          <p:cNvPr id="20" name="Picture Placeholder 28">
            <a:extLst>
              <a:ext uri="{FF2B5EF4-FFF2-40B4-BE49-F238E27FC236}">
                <a16:creationId xmlns:a16="http://schemas.microsoft.com/office/drawing/2014/main" id="{6E7304A6-262B-62B6-25A9-9D699E59436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5323760"/>
            <a:ext cx="2714625" cy="1534239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White grid lines are placed </a:t>
            </a:r>
            <a:br>
              <a:rPr lang="en-US" dirty="0"/>
            </a:br>
            <a:r>
              <a:rPr lang="en-US" dirty="0"/>
              <a:t>on the slide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689" y="3009207"/>
            <a:ext cx="4761112" cy="3019085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44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2785" y="2447660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 descr="A white letter on a black background  AI-generated content may be incorrect.">
            <a:extLst>
              <a:ext uri="{FF2B5EF4-FFF2-40B4-BE49-F238E27FC236}">
                <a16:creationId xmlns:a16="http://schemas.microsoft.com/office/drawing/2014/main" id="{DFF4028B-58C9-3000-A22B-4D44101CEC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053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7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185DEE-5411-7E87-D1C3-DBDBF4967D81}"/>
              </a:ext>
            </a:extLst>
          </p:cNvPr>
          <p:cNvSpPr/>
          <p:nvPr userDrawn="1"/>
        </p:nvSpPr>
        <p:spPr>
          <a:xfrm>
            <a:off x="2715316" y="2286001"/>
            <a:ext cx="5427459" cy="381983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68069283-5C41-60AF-3958-4AE14A79F6E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147050" y="0"/>
            <a:ext cx="4051046" cy="6105184"/>
          </a:xfrm>
          <a:solidFill>
            <a:schemeClr val="bg2"/>
          </a:solidFill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Red grid lines are placed on the slide</a:t>
            </a:r>
          </a:p>
        </p:txBody>
      </p:sp>
      <p:sp>
        <p:nvSpPr>
          <p:cNvPr id="20" name="Picture Placeholder 28">
            <a:extLst>
              <a:ext uri="{FF2B5EF4-FFF2-40B4-BE49-F238E27FC236}">
                <a16:creationId xmlns:a16="http://schemas.microsoft.com/office/drawing/2014/main" id="{6E7304A6-262B-62B6-25A9-9D699E594363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5327649"/>
            <a:ext cx="2711450" cy="1530351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  <a:br>
              <a:rPr lang="en-US" dirty="0"/>
            </a:br>
            <a:r>
              <a:rPr lang="en-US" dirty="0"/>
              <a:t>Red grid lines are placed </a:t>
            </a:r>
            <a:br>
              <a:rPr lang="en-US" dirty="0"/>
            </a:br>
            <a:r>
              <a:rPr lang="en-US" dirty="0"/>
              <a:t>on the slide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7500" y="3009207"/>
            <a:ext cx="4800600" cy="3067593"/>
          </a:xfrm>
        </p:spPr>
        <p:txBody>
          <a:bodyPr anchor="b">
            <a:normAutofit/>
          </a:bodyPr>
          <a:lstStyle>
            <a:lvl1pPr algn="l">
              <a:lnSpc>
                <a:spcPct val="70000"/>
              </a:lnSpc>
              <a:defRPr sz="44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0" y="2447660"/>
            <a:ext cx="2838025" cy="241435"/>
          </a:xfrm>
          <a:solidFill>
            <a:schemeClr val="tx1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 descr="A red and white logo  AI-generated content may be incorrect.">
            <a:extLst>
              <a:ext uri="{FF2B5EF4-FFF2-40B4-BE49-F238E27FC236}">
                <a16:creationId xmlns:a16="http://schemas.microsoft.com/office/drawing/2014/main" id="{85EE1CB3-E784-DA42-EA40-73B814628B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5563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704" userDrawn="1">
          <p15:clr>
            <a:srgbClr val="FBAE40"/>
          </p15:clr>
        </p15:guide>
        <p15:guide id="2" orient="horz" pos="3356" userDrawn="1">
          <p15:clr>
            <a:srgbClr val="FBAE40"/>
          </p15:clr>
        </p15:guide>
        <p15:guide id="3" orient="horz" pos="3792" userDrawn="1">
          <p15:clr>
            <a:srgbClr val="FBAE40"/>
          </p15:clr>
        </p15:guide>
        <p15:guide id="4" orient="horz" pos="1696" userDrawn="1">
          <p15:clr>
            <a:srgbClr val="FBAE40"/>
          </p15:clr>
        </p15:guide>
        <p15:guide id="5" pos="4824" userDrawn="1">
          <p15:clr>
            <a:srgbClr val="FBAE40"/>
          </p15:clr>
        </p15:guide>
        <p15:guide id="6" pos="5112" userDrawn="1">
          <p15:clr>
            <a:srgbClr val="FBAE40"/>
          </p15:clr>
        </p15:guide>
        <p15:guide id="7" pos="18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-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9D21CA6-8827-73DB-1079-B253FF7FEE56}"/>
              </a:ext>
            </a:extLst>
          </p:cNvPr>
          <p:cNvSpPr/>
          <p:nvPr userDrawn="1"/>
        </p:nvSpPr>
        <p:spPr>
          <a:xfrm>
            <a:off x="415674" y="351117"/>
            <a:ext cx="113655" cy="1136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2A6B153-D4AF-7781-D38F-057360AAF218}"/>
              </a:ext>
            </a:extLst>
          </p:cNvPr>
          <p:cNvCxnSpPr>
            <a:cxnSpLocks/>
          </p:cNvCxnSpPr>
          <p:nvPr/>
        </p:nvCxnSpPr>
        <p:spPr>
          <a:xfrm flipH="1">
            <a:off x="0" y="2292283"/>
            <a:ext cx="121920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50" y="3282227"/>
            <a:ext cx="11366500" cy="3415436"/>
          </a:xfrm>
        </p:spPr>
        <p:txBody>
          <a:bodyPr anchor="b">
            <a:noAutofit/>
          </a:bodyPr>
          <a:lstStyle>
            <a:lvl1pPr algn="l">
              <a:lnSpc>
                <a:spcPct val="70000"/>
              </a:lnSpc>
              <a:defRPr sz="96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750" y="2628900"/>
            <a:ext cx="2822740" cy="241435"/>
          </a:xfrm>
          <a:solidFill>
            <a:schemeClr val="tx2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C601EAE3-52F0-7194-F4D5-5889B93FB9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5503" y="328613"/>
            <a:ext cx="5348097" cy="28098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 i="0" cap="all" baseline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red and white logo  AI-generated content may be incorrect.">
            <a:extLst>
              <a:ext uri="{FF2B5EF4-FFF2-40B4-BE49-F238E27FC236}">
                <a16:creationId xmlns:a16="http://schemas.microsoft.com/office/drawing/2014/main" id="{561CF203-8952-E9A4-5E5B-7AE1840591A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519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535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7" userDrawn="1">
          <p15:clr>
            <a:srgbClr val="FBAE40"/>
          </p15:clr>
        </p15:guide>
        <p15:guide id="2" pos="260" userDrawn="1">
          <p15:clr>
            <a:srgbClr val="FBAE40"/>
          </p15:clr>
        </p15:guide>
        <p15:guide id="3" orient="horz" pos="4219" userDrawn="1">
          <p15:clr>
            <a:srgbClr val="FBAE40"/>
          </p15:clr>
        </p15:guide>
        <p15:guide id="4" pos="7420" userDrawn="1">
          <p15:clr>
            <a:srgbClr val="FBAE40"/>
          </p15:clr>
        </p15:guide>
        <p15:guide id="5" orient="horz" pos="165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9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F4AB831-4F34-C8D8-43FA-56894E48178C}"/>
              </a:ext>
            </a:extLst>
          </p:cNvPr>
          <p:cNvSpPr/>
          <p:nvPr userDrawn="1"/>
        </p:nvSpPr>
        <p:spPr>
          <a:xfrm>
            <a:off x="415674" y="351117"/>
            <a:ext cx="113655" cy="113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3BE0536-1870-34D4-36B7-6EDA9C9BB195}"/>
              </a:ext>
            </a:extLst>
          </p:cNvPr>
          <p:cNvCxnSpPr>
            <a:cxnSpLocks/>
          </p:cNvCxnSpPr>
          <p:nvPr/>
        </p:nvCxnSpPr>
        <p:spPr>
          <a:xfrm flipH="1">
            <a:off x="0" y="2292283"/>
            <a:ext cx="121920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50" y="3282227"/>
            <a:ext cx="11366500" cy="3402103"/>
          </a:xfrm>
        </p:spPr>
        <p:txBody>
          <a:bodyPr anchor="b">
            <a:noAutofit/>
          </a:bodyPr>
          <a:lstStyle>
            <a:lvl1pPr algn="l">
              <a:lnSpc>
                <a:spcPct val="70000"/>
              </a:lnSpc>
              <a:defRPr sz="9600" b="0" i="0" cap="all" baseline="0">
                <a:solidFill>
                  <a:schemeClr val="bg1"/>
                </a:solidFill>
                <a:latin typeface="Franklin Gothic Medium Cond" panose="020B0606030402020204" pitchFamily="34" charset="0"/>
                <a:cs typeface="Franklin Gothic Medium Cond" panose="020B06060304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2750" y="2628900"/>
            <a:ext cx="2822740" cy="241435"/>
          </a:xfrm>
          <a:solidFill>
            <a:schemeClr val="tx1"/>
          </a:solidFill>
        </p:spPr>
        <p:txBody>
          <a:bodyPr lIns="54864" rIns="54864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="1" i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F2BEDBA8-9311-D09F-2A9B-91AD11F8A01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5503" y="320675"/>
            <a:ext cx="5348097" cy="288925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="1" i="0" cap="all" baseline="0">
                <a:solidFill>
                  <a:schemeClr val="bg1"/>
                </a:solidFill>
                <a:latin typeface="Aptos SemiBold" panose="020B00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Logo">
            <a:extLst>
              <a:ext uri="{FF2B5EF4-FFF2-40B4-BE49-F238E27FC236}">
                <a16:creationId xmlns:a16="http://schemas.microsoft.com/office/drawing/2014/main" id="{78CB1F71-D760-CA3D-9384-E9E34C5FD3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295192" y="311599"/>
            <a:ext cx="1673928" cy="98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7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60" userDrawn="1">
          <p15:clr>
            <a:srgbClr val="FBAE40"/>
          </p15:clr>
        </p15:guide>
        <p15:guide id="2" orient="horz" pos="1656" userDrawn="1">
          <p15:clr>
            <a:srgbClr val="FBAE40"/>
          </p15:clr>
        </p15:guide>
        <p15:guide id="3" pos="7420" userDrawn="1">
          <p15:clr>
            <a:srgbClr val="FBAE40"/>
          </p15:clr>
        </p15:guide>
        <p15:guide id="4" orient="horz" pos="202" userDrawn="1">
          <p15:clr>
            <a:srgbClr val="FBAE40"/>
          </p15:clr>
        </p15:guide>
        <p15:guide id="5" orient="horz" pos="421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2537F84-D30A-F4B1-E9AA-AC770C529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2749" y="6438900"/>
            <a:ext cx="4545013" cy="2286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Edit presentation title on Slide Master using Insert &gt; Header &amp;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23612" y="6438900"/>
            <a:ext cx="655637" cy="228600"/>
          </a:xfrm>
          <a:prstGeom prst="rect">
            <a:avLst/>
          </a:prstGeom>
        </p:spPr>
        <p:txBody>
          <a:bodyPr vert="horz" wrap="none" lIns="0" tIns="0" rIns="0" bIns="0" rtlCol="0" anchor="t" anchorCtr="0"/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fld id="{EB4FF9C4-EEBF-D24D-8A4E-C0B9CCE3F9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9575" y="609600"/>
            <a:ext cx="11363325" cy="762000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9575" y="1600200"/>
            <a:ext cx="11363325" cy="457200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28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15" r:id="rId27"/>
    <p:sldLayoutId id="2147483716" r:id="rId28"/>
    <p:sldLayoutId id="2147483710" r:id="rId29"/>
    <p:sldLayoutId id="2147483717" r:id="rId30"/>
    <p:sldLayoutId id="2147483712" r:id="rId3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1200"/>
        </a:spcBef>
        <a:buClr>
          <a:schemeClr val="tx2"/>
        </a:buClr>
        <a:buFont typeface="Wingdings" pitchFamily="2" charset="2"/>
        <a:buChar char="§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14000"/>
        </a:lnSpc>
        <a:spcBef>
          <a:spcPts val="600"/>
        </a:spcBef>
        <a:buFont typeface="Arial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14000"/>
        </a:lnSpc>
        <a:spcBef>
          <a:spcPts val="500"/>
        </a:spcBef>
        <a:buFont typeface="Wingdings" pitchFamily="2" charset="2"/>
        <a:buChar char="§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14000"/>
        </a:lnSpc>
        <a:spcBef>
          <a:spcPts val="500"/>
        </a:spcBef>
        <a:buFont typeface="Arial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14000"/>
        </a:lnSpc>
        <a:spcBef>
          <a:spcPts val="500"/>
        </a:spcBef>
        <a:buFont typeface="System Font Regular"/>
        <a:buChar char="–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1325880" indent="-182880" algn="l" defTabSz="914400" rtl="0" eaLnBrk="1" latinLnBrk="0" hangingPunct="1">
        <a:lnSpc>
          <a:spcPct val="114000"/>
        </a:lnSpc>
        <a:spcBef>
          <a:spcPts val="300"/>
        </a:spcBef>
        <a:buFont typeface="Wingdings" pitchFamily="2" charset="2"/>
        <a:buChar char="Ø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8760" indent="-182880" algn="l" defTabSz="914400" rtl="0" eaLnBrk="1" latinLnBrk="0" hangingPunct="1">
        <a:lnSpc>
          <a:spcPct val="114000"/>
        </a:lnSpc>
        <a:spcBef>
          <a:spcPts val="300"/>
        </a:spcBef>
        <a:buFont typeface="Wingdings" pitchFamily="2" charset="2"/>
        <a:buChar char="§"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" indent="-182880" algn="l" defTabSz="914400" rtl="0" eaLnBrk="1" latinLnBrk="0" hangingPunct="1">
        <a:lnSpc>
          <a:spcPct val="114000"/>
        </a:lnSpc>
        <a:spcBef>
          <a:spcPts val="3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4000"/>
        </a:lnSpc>
        <a:spcBef>
          <a:spcPts val="500"/>
        </a:spcBef>
        <a:buFont typeface="Arial" panose="020B0604020202020204" pitchFamily="34" charset="0"/>
        <a:buNone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11650" y="975002"/>
            <a:ext cx="7467600" cy="3131778"/>
          </a:xfrm>
        </p:spPr>
        <p:txBody>
          <a:bodyPr anchor="b">
            <a:normAutofit/>
          </a:bodyPr>
          <a:lstStyle/>
          <a:p>
            <a:pPr algn="ctr"/>
            <a:r>
              <a:rPr lang="en-US" sz="4600" dirty="0">
                <a:solidFill>
                  <a:schemeClr val="lt1"/>
                </a:solidFill>
              </a:rPr>
              <a:t>GNOEA </a:t>
            </a:r>
            <a:br>
              <a:rPr lang="en-US" sz="4600" dirty="0">
                <a:solidFill>
                  <a:schemeClr val="lt1"/>
                </a:solidFill>
              </a:rPr>
            </a:br>
            <a:r>
              <a:rPr lang="en-US" sz="4600" dirty="0">
                <a:solidFill>
                  <a:schemeClr val="lt1"/>
                </a:solidFill>
              </a:rPr>
              <a:t>Labor &amp; Employment </a:t>
            </a:r>
            <a:br>
              <a:rPr lang="en-US" sz="4600" dirty="0">
                <a:solidFill>
                  <a:schemeClr val="lt1"/>
                </a:solidFill>
              </a:rPr>
            </a:br>
            <a:r>
              <a:rPr lang="en-US" sz="4600" dirty="0">
                <a:solidFill>
                  <a:schemeClr val="lt1"/>
                </a:solidFill>
              </a:rPr>
              <a:t>legal update</a:t>
            </a:r>
            <a:br>
              <a:rPr lang="en-US" sz="4600" dirty="0">
                <a:solidFill>
                  <a:schemeClr val="lt1"/>
                </a:solidFill>
              </a:rPr>
            </a:br>
            <a:endParaRPr lang="en-US" sz="4600" dirty="0">
              <a:solidFill>
                <a:schemeClr val="lt1"/>
              </a:solidFill>
            </a:endParaRPr>
          </a:p>
          <a:p>
            <a:r>
              <a:rPr lang="en-US" sz="3300" dirty="0">
                <a:solidFill>
                  <a:schemeClr val="lt1"/>
                </a:solidFill>
              </a:rPr>
              <a:t>June 30, 2026</a:t>
            </a:r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4311650" y="5187696"/>
            <a:ext cx="7467600" cy="147010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lt1"/>
                </a:solidFill>
              </a:rPr>
              <a:t>Presented by:</a:t>
            </a:r>
            <a:br>
              <a:rPr lang="en-US" sz="2000" b="1" dirty="0">
                <a:solidFill>
                  <a:schemeClr val="lt1"/>
                </a:solidFill>
              </a:rPr>
            </a:br>
            <a:r>
              <a:rPr lang="en-US" sz="2000" b="1">
                <a:solidFill>
                  <a:schemeClr val="lt1"/>
                </a:solidFill>
              </a:rPr>
              <a:t>Tim Scott</a:t>
            </a:r>
            <a:br>
              <a:rPr lang="en-US" sz="2000" dirty="0">
                <a:solidFill>
                  <a:schemeClr val="lt1"/>
                </a:solidFill>
              </a:rPr>
            </a:br>
            <a:r>
              <a:rPr lang="en-US" sz="2000" dirty="0">
                <a:solidFill>
                  <a:schemeClr val="lt1"/>
                </a:solidFill>
              </a:rPr>
              <a:t>Phone: (504) 529-3834</a:t>
            </a:r>
            <a:br>
              <a:rPr lang="en-US" sz="2000" dirty="0">
                <a:solidFill>
                  <a:schemeClr val="lt1"/>
                </a:solidFill>
              </a:rPr>
            </a:br>
            <a:r>
              <a:rPr lang="en-US" sz="2000" dirty="0">
                <a:solidFill>
                  <a:schemeClr val="lt1"/>
                </a:solidFill>
              </a:rPr>
              <a:t>Email: tscott@fisherphillips.com</a:t>
            </a:r>
          </a:p>
        </p:txBody>
      </p:sp>
      <p:sp>
        <p:nvSpPr>
          <p:cNvPr id="6" name="AutoShape 2" descr="Image result for netchex"/>
          <p:cNvSpPr>
            <a:spLocks noChangeAspect="1" noChangeArrowheads="1"/>
          </p:cNvSpPr>
          <p:nvPr/>
        </p:nvSpPr>
        <p:spPr bwMode="auto">
          <a:xfrm>
            <a:off x="1587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254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6" y="237045"/>
            <a:ext cx="11320114" cy="1186019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Recent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22AA3-998A-F647-E13C-69803BDCB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576" y="1600200"/>
            <a:ext cx="6633250" cy="4572001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Medical Marijuana</a:t>
            </a:r>
          </a:p>
          <a:p>
            <a:r>
              <a:rPr lang="en-US" sz="3200" b="1" dirty="0"/>
              <a:t>Independent Contractor Test</a:t>
            </a:r>
          </a:p>
          <a:p>
            <a:r>
              <a:rPr lang="en-US" sz="3200" b="1" dirty="0"/>
              <a:t>Ban the Box</a:t>
            </a:r>
          </a:p>
          <a:p>
            <a:r>
              <a:rPr lang="en-US" sz="3200" b="1" dirty="0"/>
              <a:t>ICE – Immigration Compliance </a:t>
            </a:r>
          </a:p>
          <a:p>
            <a:r>
              <a:rPr lang="en-US" sz="3200" b="1" dirty="0"/>
              <a:t>Remote Work</a:t>
            </a:r>
          </a:p>
          <a:p>
            <a:r>
              <a:rPr lang="en-US" sz="3200" b="1" dirty="0"/>
              <a:t>Social Media</a:t>
            </a:r>
          </a:p>
          <a:p>
            <a:r>
              <a:rPr lang="en-US" sz="3200" b="1" dirty="0"/>
              <a:t>AI</a:t>
            </a:r>
          </a:p>
        </p:txBody>
      </p:sp>
      <p:pic>
        <p:nvPicPr>
          <p:cNvPr id="1026" name="Picture 2" descr="What's New (@whatssnew) • Facebook">
            <a:extLst>
              <a:ext uri="{FF2B5EF4-FFF2-40B4-BE49-F238E27FC236}">
                <a16:creationId xmlns:a16="http://schemas.microsoft.com/office/drawing/2014/main" id="{E940F42D-4501-8BE9-7564-C679AD93D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6131" y="1600200"/>
            <a:ext cx="3409950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371A0-FE74-FC47-6786-A2E98E55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91" name="Footer Placeholder 1">
            <a:extLst>
              <a:ext uri="{FF2B5EF4-FFF2-40B4-BE49-F238E27FC236}">
                <a16:creationId xmlns:a16="http://schemas.microsoft.com/office/drawing/2014/main" id="{DD6EE09B-2B1A-2856-390C-4A78162816D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2749" y="6438900"/>
            <a:ext cx="4545013" cy="2286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Edit presentation title on Slide Master using Insert &gt; Header &amp; Footer</a:t>
            </a:r>
          </a:p>
        </p:txBody>
      </p:sp>
      <p:pic>
        <p:nvPicPr>
          <p:cNvPr id="2050" name="Picture 2" descr="Back To Basics Stock Illustrations – 611 Back To Basics Stock Illustrations, Vectors &amp; Clipart - Dreamstime">
            <a:extLst>
              <a:ext uri="{FF2B5EF4-FFF2-40B4-BE49-F238E27FC236}">
                <a16:creationId xmlns:a16="http://schemas.microsoft.com/office/drawing/2014/main" id="{2F67C3BF-C990-E193-2389-CD60D903C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2770"/>
          <a:stretch>
            <a:fillRect/>
          </a:stretch>
        </p:blipFill>
        <p:spPr bwMode="auto">
          <a:xfrm>
            <a:off x="6249988" y="10"/>
            <a:ext cx="5942012" cy="685799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5993" name="Slide Number Placeholder 3">
            <a:extLst>
              <a:ext uri="{FF2B5EF4-FFF2-40B4-BE49-F238E27FC236}">
                <a16:creationId xmlns:a16="http://schemas.microsoft.com/office/drawing/2014/main" id="{8220481F-E3AA-83ED-069B-0B8BBCBEA5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23612" y="6438900"/>
            <a:ext cx="655637" cy="228600"/>
          </a:xfrm>
        </p:spPr>
        <p:txBody>
          <a:bodyPr/>
          <a:lstStyle/>
          <a:p>
            <a:pPr>
              <a:spcAft>
                <a:spcPts val="600"/>
              </a:spcAft>
            </a:pPr>
            <a:fld id="{EB4FF9C4-EEBF-D24D-8A4E-C0B9CCE3F975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425986" name="Rectangle 2">
            <a:extLst>
              <a:ext uri="{FF2B5EF4-FFF2-40B4-BE49-F238E27FC236}">
                <a16:creationId xmlns:a16="http://schemas.microsoft.com/office/drawing/2014/main" id="{48B0EB0A-1E86-31D2-4566-27F3BC9887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9575" y="609600"/>
            <a:ext cx="5534025" cy="762000"/>
          </a:xfrm>
        </p:spPr>
        <p:txBody>
          <a:bodyPr anchor="t"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 Law 101:  Pay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6547B8-C38B-4CB6-BDAF-B31AF72D35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9575" y="1600201"/>
            <a:ext cx="5534025" cy="4572000"/>
          </a:xfrm>
        </p:spPr>
        <p:txBody>
          <a:bodyPr>
            <a:normAutofit lnSpcReduction="10000"/>
          </a:bodyPr>
          <a:lstStyle/>
          <a:p>
            <a:r>
              <a:rPr lang="en-US" sz="2400" b="1" dirty="0"/>
              <a:t>Wage Payment Statute</a:t>
            </a:r>
          </a:p>
          <a:p>
            <a:pPr lvl="1"/>
            <a:r>
              <a:rPr lang="en-US" sz="2400" b="1" dirty="0"/>
              <a:t>Within earlier of 15 days or next regular pay day</a:t>
            </a:r>
          </a:p>
          <a:p>
            <a:pPr lvl="1"/>
            <a:r>
              <a:rPr lang="en-US" sz="2400" b="1" dirty="0"/>
              <a:t>Must pay unused vacation/PTO</a:t>
            </a:r>
          </a:p>
          <a:p>
            <a:pPr lvl="1"/>
            <a:r>
              <a:rPr lang="en-US" sz="2400" b="1" dirty="0"/>
              <a:t>90 days penalty + attorneys’ fees</a:t>
            </a:r>
          </a:p>
          <a:p>
            <a:pPr lvl="1"/>
            <a:r>
              <a:rPr lang="en-US" sz="2400" b="1" dirty="0"/>
              <a:t>Commissions</a:t>
            </a:r>
          </a:p>
          <a:p>
            <a:r>
              <a:rPr lang="en-US" sz="2400" b="1" dirty="0"/>
              <a:t>Limited Deductions</a:t>
            </a:r>
          </a:p>
          <a:p>
            <a:r>
              <a:rPr lang="en-US" sz="2400" b="1" dirty="0"/>
              <a:t>Fair Labor Standards Act</a:t>
            </a:r>
          </a:p>
          <a:p>
            <a:pPr lvl="1"/>
            <a:r>
              <a:rPr lang="en-US" sz="2400" b="1" dirty="0"/>
              <a:t>Minimum wage, overtime, child labor, and recordkeeping</a:t>
            </a:r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442434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D3A86-560E-BB2B-7C48-125D9C020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91" name="Footer Placeholder 1">
            <a:extLst>
              <a:ext uri="{FF2B5EF4-FFF2-40B4-BE49-F238E27FC236}">
                <a16:creationId xmlns:a16="http://schemas.microsoft.com/office/drawing/2014/main" id="{BDAB82FA-CD4C-AFA4-CA01-F0CD4204D58C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2749" y="6438900"/>
            <a:ext cx="4545013" cy="228600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Edit presentation title on Slide Master using Insert &gt; Header &amp; Footer</a:t>
            </a:r>
          </a:p>
        </p:txBody>
      </p:sp>
      <p:pic>
        <p:nvPicPr>
          <p:cNvPr id="3074" name="Picture 2" descr="The Importance of Employee Handbooks – Award-Winning TencerSherman LLP">
            <a:extLst>
              <a:ext uri="{FF2B5EF4-FFF2-40B4-BE49-F238E27FC236}">
                <a16:creationId xmlns:a16="http://schemas.microsoft.com/office/drawing/2014/main" id="{C8DB5D1E-8B6C-1A17-D171-23C0154AF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59" r="15006" b="-1"/>
          <a:stretch>
            <a:fillRect/>
          </a:stretch>
        </p:blipFill>
        <p:spPr bwMode="auto">
          <a:xfrm>
            <a:off x="6249988" y="10"/>
            <a:ext cx="5942012" cy="685799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5993" name="Slide Number Placeholder 3">
            <a:extLst>
              <a:ext uri="{FF2B5EF4-FFF2-40B4-BE49-F238E27FC236}">
                <a16:creationId xmlns:a16="http://schemas.microsoft.com/office/drawing/2014/main" id="{C67E038F-7761-E8CE-CD5E-C5D9B0407DE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1123612" y="6438900"/>
            <a:ext cx="655637" cy="228600"/>
          </a:xfrm>
        </p:spPr>
        <p:txBody>
          <a:bodyPr wrap="none" anchor="t">
            <a:normAutofit/>
          </a:bodyPr>
          <a:lstStyle/>
          <a:p>
            <a:pPr>
              <a:spcAft>
                <a:spcPts val="600"/>
              </a:spcAft>
            </a:pPr>
            <a:fld id="{EB4FF9C4-EEBF-D24D-8A4E-C0B9CCE3F97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425986" name="Rectangle 2">
            <a:extLst>
              <a:ext uri="{FF2B5EF4-FFF2-40B4-BE49-F238E27FC236}">
                <a16:creationId xmlns:a16="http://schemas.microsoft.com/office/drawing/2014/main" id="{FD06D2A8-3172-9903-6E73-D863E8FE83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9575" y="609600"/>
            <a:ext cx="5534025" cy="762000"/>
          </a:xfrm>
        </p:spPr>
        <p:txBody>
          <a:bodyPr anchor="t"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 Law 101:  Etc.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41215-4C56-24FA-934B-2CCAE7A23E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9575" y="1600201"/>
            <a:ext cx="5534025" cy="4572000"/>
          </a:xfrm>
        </p:spPr>
        <p:txBody>
          <a:bodyPr>
            <a:normAutofit/>
          </a:bodyPr>
          <a:lstStyle/>
          <a:p>
            <a:r>
              <a:rPr lang="en-US" sz="2800" b="1" dirty="0"/>
              <a:t>Medical Leave</a:t>
            </a:r>
          </a:p>
          <a:p>
            <a:pPr lvl="1"/>
            <a:r>
              <a:rPr lang="en-US" sz="2800" b="1" dirty="0"/>
              <a:t>ADA, FMLA, &amp; Workers’ Comp</a:t>
            </a:r>
          </a:p>
          <a:p>
            <a:pPr lvl="1"/>
            <a:r>
              <a:rPr lang="en-US" sz="2800" b="1" dirty="0"/>
              <a:t>Accommodations</a:t>
            </a:r>
          </a:p>
          <a:p>
            <a:r>
              <a:rPr lang="en-US" sz="2800" b="1" dirty="0"/>
              <a:t>Harassment</a:t>
            </a:r>
          </a:p>
          <a:p>
            <a:r>
              <a:rPr lang="en-US" sz="2800" b="1" dirty="0"/>
              <a:t>Retaliation</a:t>
            </a:r>
          </a:p>
          <a:p>
            <a:r>
              <a:rPr lang="en-US" sz="2800" b="1" dirty="0"/>
              <a:t>Non-Competes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53361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966453"/>
            <a:ext cx="9144000" cy="345395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620386" y="1479944"/>
            <a:ext cx="7700883" cy="4958956"/>
          </a:xfrm>
        </p:spPr>
        <p:txBody>
          <a:bodyPr anchor="b">
            <a:normAutofit/>
          </a:bodyPr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BD4B873-10EE-4160-A062-FD7C1B70E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0386" y="237047"/>
            <a:ext cx="7700883" cy="963104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6B0D6C-6968-4F8C-83E7-2A70FE405985}"/>
              </a:ext>
            </a:extLst>
          </p:cNvPr>
          <p:cNvSpPr/>
          <p:nvPr/>
        </p:nvSpPr>
        <p:spPr>
          <a:xfrm>
            <a:off x="4999615" y="2828836"/>
            <a:ext cx="4572000" cy="120032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defTabSz="685800">
              <a:lnSpc>
                <a:spcPct val="90000"/>
              </a:lnSpc>
              <a:spcBef>
                <a:spcPts val="750"/>
              </a:spcBef>
            </a:pPr>
            <a:r>
              <a:rPr lang="en-US" sz="2000" b="1" dirty="0">
                <a:solidFill>
                  <a:prstClr val="black"/>
                </a:solidFill>
                <a:latin typeface="Helvetica" panose="020B0604020202030204" pitchFamily="34" charset="0"/>
              </a:rPr>
              <a:t>Presented by:</a:t>
            </a:r>
            <a:br>
              <a:rPr lang="en-US" sz="2000" b="1" dirty="0">
                <a:solidFill>
                  <a:prstClr val="black"/>
                </a:solidFill>
                <a:latin typeface="Helvetica" panose="020B0604020202030204" pitchFamily="34" charset="0"/>
              </a:rPr>
            </a:br>
            <a:r>
              <a:rPr lang="en-US" sz="2000" b="1" dirty="0">
                <a:solidFill>
                  <a:prstClr val="black"/>
                </a:solidFill>
                <a:latin typeface="Helvetica" panose="020B0604020202030204" pitchFamily="34" charset="0"/>
              </a:rPr>
              <a:t>Timothy H. Scott, Esq.</a:t>
            </a:r>
            <a:br>
              <a:rPr lang="en-US" sz="2000" dirty="0">
                <a:solidFill>
                  <a:prstClr val="black"/>
                </a:solidFill>
                <a:latin typeface="Helvetica" panose="020B0604020202030204" pitchFamily="34" charset="0"/>
              </a:rPr>
            </a:br>
            <a:r>
              <a:rPr lang="en-US" sz="2000" dirty="0">
                <a:solidFill>
                  <a:prstClr val="black"/>
                </a:solidFill>
                <a:latin typeface="Helvetica" panose="020B0604020202030204" pitchFamily="34" charset="0"/>
              </a:rPr>
              <a:t>Phone: (504) 529-3834</a:t>
            </a:r>
            <a:br>
              <a:rPr lang="en-US" sz="2000" dirty="0">
                <a:solidFill>
                  <a:prstClr val="black"/>
                </a:solidFill>
                <a:latin typeface="Helvetica" panose="020B0604020202030204" pitchFamily="34" charset="0"/>
              </a:rPr>
            </a:br>
            <a:r>
              <a:rPr lang="en-US" sz="2000" dirty="0">
                <a:solidFill>
                  <a:prstClr val="black"/>
                </a:solidFill>
                <a:latin typeface="Helvetica" panose="020B0604020202030204" pitchFamily="34" charset="0"/>
              </a:rPr>
              <a:t>Email: tscott@fisherphillips.com</a:t>
            </a:r>
          </a:p>
        </p:txBody>
      </p:sp>
    </p:spTree>
    <p:extLst>
      <p:ext uri="{BB962C8B-B14F-4D97-AF65-F5344CB8AC3E}">
        <p14:creationId xmlns:p14="http://schemas.microsoft.com/office/powerpoint/2010/main" val="2884822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961F8148-6F1D-9624-FE12-FDC4F8C9A1B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1CECBDD-3108-ED98-C023-95203EA16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5" name="Picture 4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F98C25BE-F0D2-2D1F-4FF0-482A3C590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62" y="311599"/>
            <a:ext cx="1656307" cy="975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907435"/>
      </p:ext>
    </p:extLst>
  </p:cSld>
  <p:clrMapOvr>
    <a:masterClrMapping/>
  </p:clrMapOvr>
</p:sld>
</file>

<file path=ppt/theme/theme1.xml><?xml version="1.0" encoding="utf-8"?>
<a:theme xmlns:a="http://schemas.openxmlformats.org/drawingml/2006/main" name="Fisher Phillips">
  <a:themeElements>
    <a:clrScheme name="Fisher Phillips">
      <a:dk1>
        <a:srgbClr val="101820"/>
      </a:dk1>
      <a:lt1>
        <a:srgbClr val="FFFFFF"/>
      </a:lt1>
      <a:dk2>
        <a:srgbClr val="EB002C"/>
      </a:dk2>
      <a:lt2>
        <a:srgbClr val="DFE4F0"/>
      </a:lt2>
      <a:accent1>
        <a:srgbClr val="EB002C"/>
      </a:accent1>
      <a:accent2>
        <a:srgbClr val="101820"/>
      </a:accent2>
      <a:accent3>
        <a:srgbClr val="194B6A"/>
      </a:accent3>
      <a:accent4>
        <a:srgbClr val="492049"/>
      </a:accent4>
      <a:accent5>
        <a:srgbClr val="AC1A34"/>
      </a:accent5>
      <a:accent6>
        <a:srgbClr val="0080A3"/>
      </a:accent6>
      <a:hlink>
        <a:srgbClr val="EB002C"/>
      </a:hlink>
      <a:folHlink>
        <a:srgbClr val="EB002C"/>
      </a:folHlink>
    </a:clrScheme>
    <a:fontScheme name="Fisher Phillips">
      <a:majorFont>
        <a:latin typeface="Aptos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err="1" smtClean="0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D137FDE0-A6D6-1444-9F96-37273EF588FA}" vid="{52E3A27A-F65D-E14B-96D0-986F28987C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059F7E381516458202E102AA9E78BD" ma:contentTypeVersion="2" ma:contentTypeDescription="Create a new document." ma:contentTypeScope="" ma:versionID="aecc78472164c6e061fee679913db2eb">
  <xsd:schema xmlns:xsd="http://www.w3.org/2001/XMLSchema" xmlns:xs="http://www.w3.org/2001/XMLSchema" xmlns:p="http://schemas.microsoft.com/office/2006/metadata/properties" xmlns:ns2="e95432b2-0066-4aa0-9978-5feb75058b17" targetNamespace="http://schemas.microsoft.com/office/2006/metadata/properties" ma:root="true" ma:fieldsID="7be440125d93106d9c7d2594e7ac62ab" ns2:_="">
    <xsd:import namespace="e95432b2-0066-4aa0-9978-5feb75058b1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5432b2-0066-4aa0-9978-5feb75058b1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5432b2-0066-4aa0-9978-5feb75058b17">
      <UserInfo>
        <DisplayName>Steele, Michael</DisplayName>
        <AccountId>11</AccountId>
        <AccountType/>
      </UserInfo>
      <UserInfo>
        <DisplayName>Izquierdo, John</DisplayName>
        <AccountId>68</AccountId>
        <AccountType/>
      </UserInfo>
      <UserInfo>
        <DisplayName>Wall, Darin</DisplayName>
        <AccountId>13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0DCC3E78-2632-4CDA-9F95-5D0D7578A1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37EF9B-4030-483E-9190-67DAE25607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5432b2-0066-4aa0-9978-5feb75058b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931A2E3-BB58-4E18-9722-01106740976A}">
  <ds:schemaRefs>
    <ds:schemaRef ds:uri="e95432b2-0066-4aa0-9978-5feb75058b17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2</Template>
  <TotalTime>2313</TotalTime>
  <Words>188</Words>
  <Application>Microsoft Office PowerPoint</Application>
  <PresentationFormat>Widescreen</PresentationFormat>
  <Paragraphs>46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Aptos</vt:lpstr>
      <vt:lpstr>Aptos Display</vt:lpstr>
      <vt:lpstr>Aptos Light</vt:lpstr>
      <vt:lpstr>Aptos SemiBold</vt:lpstr>
      <vt:lpstr>Arial</vt:lpstr>
      <vt:lpstr>Calibri</vt:lpstr>
      <vt:lpstr>Franklin Gothic Medium Cond</vt:lpstr>
      <vt:lpstr>Helvetica</vt:lpstr>
      <vt:lpstr>System Font Regular</vt:lpstr>
      <vt:lpstr>Wingdings</vt:lpstr>
      <vt:lpstr>Fisher Phillips</vt:lpstr>
      <vt:lpstr>GNOEA  Labor &amp; Employment  legal update  June 30, 2026</vt:lpstr>
      <vt:lpstr>Recent Updates</vt:lpstr>
      <vt:lpstr>Employment Law 101:  Pay</vt:lpstr>
      <vt:lpstr>Employment Law 101:  Etc.</vt:lpstr>
      <vt:lpstr>Questions?</vt:lpstr>
      <vt:lpstr>Thank you</vt:lpstr>
    </vt:vector>
  </TitlesOfParts>
  <Company>Fisher &amp; Phillips LLP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Today’s webinar will  begin shortly. We are  waiting for attendees  to log on.</dc:title>
  <dc:creator>Mallory, Grace</dc:creator>
  <cp:lastModifiedBy>Scott, Timothy</cp:lastModifiedBy>
  <cp:revision>16</cp:revision>
  <cp:lastPrinted>2024-11-20T20:30:09Z</cp:lastPrinted>
  <dcterms:created xsi:type="dcterms:W3CDTF">2023-01-18T13:54:49Z</dcterms:created>
  <dcterms:modified xsi:type="dcterms:W3CDTF">2026-06-29T23:03:40Z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0x0101003D059F7E381516458202E102AA9E78BD</vt:lpwstr>
  </property>
</Properties>
</file>